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-600" y="-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50424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Vision-Based Cancer Detection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AI-powered early cancer detection using CT scans offers hope for higher survival rates.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32435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826686" y="5306497"/>
            <a:ext cx="316865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 smtClean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By- </a:t>
            </a:r>
            <a:r>
              <a:rPr lang="en-US" sz="2350" b="1" kern="0" spc="-38" dirty="0" err="1" smtClean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Nitika</a:t>
            </a:r>
            <a:r>
              <a:rPr lang="en-US" sz="2350" b="1" kern="0" spc="-38" dirty="0" smtClean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 Bhatia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15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Are We Solving?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64587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6007060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Late-stage cancer detection reduces survival significantly.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64587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8270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82709" y="6007060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Survival rates drop from 80% to 20% if detected late.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64587"/>
            <a:ext cx="4158734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8075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80759" y="6007060"/>
            <a:ext cx="36648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accurate early detection methods are critical.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How Can AI Help?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Deep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CNNs excel at analyzing medical images with high precision.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CT Scans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Provide detailed 3D images of internal organs for analysis.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Solution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Automates scan review, highlighting suspicious areas for doctors.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24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cancerous nodules early using AI models.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78308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Method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CNNs on labeled CT images to identify nodules.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radiologists with faster, accurate cancer detection.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032" y="647462"/>
            <a:ext cx="6409968" cy="692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kern="0" spc="-8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Understanding the Dataset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4032" y="192845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LUNA16 Dataset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24032" y="2510076"/>
            <a:ext cx="62039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Lung Nodule Analysis 2016 dataset used for training.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24032" y="3098602"/>
            <a:ext cx="62039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888 chest CT scans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24032" y="3557707"/>
            <a:ext cx="62039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DICOM format images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4032" y="4016812"/>
            <a:ext cx="62039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Annotated nodules for supervised learning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09999" y="1928455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Examples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09999" y="2510076"/>
            <a:ext cx="620399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CT images with and without nodules highlighted.</a:t>
            </a:r>
            <a:endParaRPr lang="en-US" sz="18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999" y="3151584"/>
            <a:ext cx="6203990" cy="4244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Methodology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Normalize scans and segment lungs for focused analysis.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CNN Architecture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3D CNNs to detect and classify nodules.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Apply data augmentation and cross-validation techniques.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sensitivity, specificity, F1-score, and AUC.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Results and Evaluation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High Sensitivity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Achieved 92% sensitivity on validation data.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209455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Reliable Specificity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85% specificity improves false positive reduction.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326481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Model Improvement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15% F1-score increase compared to baseline.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9725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280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6429"/>
            <a:ext cx="698658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Future Work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6941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296941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464957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demonstrates strong potential for early cancer detection.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08729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0872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582835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model accuracy and clinical workflow integration.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20517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2051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5700712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Expand to other cancers and imaging types.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286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Lenovo</cp:lastModifiedBy>
  <cp:revision>3</cp:revision>
  <dcterms:created xsi:type="dcterms:W3CDTF">2025-04-24T18:02:44Z</dcterms:created>
  <dcterms:modified xsi:type="dcterms:W3CDTF">2025-04-24T18:16:35Z</dcterms:modified>
</cp:coreProperties>
</file>